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96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173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18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644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51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765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1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02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054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67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47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9A3D8-954A-4BF0-8539-C7E4143AB1B9}" type="datetimeFigureOut">
              <a:rPr lang="es-ES" smtClean="0"/>
              <a:t>27/09/2021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60F7-63F7-4429-98AE-8B7D21802E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210481"/>
            <a:ext cx="6858000" cy="7857320"/>
          </a:xfrm>
          <a:prstGeom prst="rect">
            <a:avLst/>
          </a:prstGeom>
          <a:gradFill flip="none" rotWithShape="1">
            <a:gsLst>
              <a:gs pos="39000">
                <a:schemeClr val="tx2"/>
              </a:gs>
              <a:gs pos="62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032" name="Picture 8" descr="GUTIÉRREZ, Andrea | Secretaría de Posgrado - FFy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173" y="3012644"/>
            <a:ext cx="4604107" cy="460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57"/>
          <a:stretch/>
        </p:blipFill>
        <p:spPr bwMode="auto">
          <a:xfrm>
            <a:off x="404812" y="309682"/>
            <a:ext cx="6048375" cy="670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23232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49" y="9297616"/>
            <a:ext cx="5143500" cy="398064"/>
          </a:xfrm>
        </p:spPr>
        <p:txBody>
          <a:bodyPr>
            <a:noAutofit/>
          </a:bodyPr>
          <a:lstStyle/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Escribinos</a:t>
            </a:r>
            <a:r>
              <a:rPr lang="es-ES" sz="2400" b="1" dirty="0" smtClean="0">
                <a:solidFill>
                  <a:schemeClr val="bg2">
                    <a:lumMod val="25000"/>
                  </a:schemeClr>
                </a:solidFill>
              </a:rPr>
              <a:t> a: talleres@sociales.uba.ar</a:t>
            </a:r>
            <a:endParaRPr lang="es-E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507235" y="1324780"/>
            <a:ext cx="5290977" cy="4358089"/>
            <a:chOff x="507235" y="1324780"/>
            <a:chExt cx="5290977" cy="4358089"/>
          </a:xfrm>
        </p:grpSpPr>
        <p:sp>
          <p:nvSpPr>
            <p:cNvPr id="8" name="Rectángulo 7"/>
            <p:cNvSpPr/>
            <p:nvPr/>
          </p:nvSpPr>
          <p:spPr>
            <a:xfrm>
              <a:off x="889924" y="1324780"/>
              <a:ext cx="4525598" cy="619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AR" sz="3200" b="1" dirty="0" smtClean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¿Sos Trabajador/a Social?</a:t>
              </a:r>
              <a:endParaRPr lang="es-E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 descr="C:\Users\Agustin\Downloads\aula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95" t="14310" b="8843"/>
            <a:stretch/>
          </p:blipFill>
          <p:spPr bwMode="auto">
            <a:xfrm>
              <a:off x="1367990" y="1998879"/>
              <a:ext cx="3569465" cy="1913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ángulo 8"/>
            <p:cNvSpPr/>
            <p:nvPr/>
          </p:nvSpPr>
          <p:spPr>
            <a:xfrm>
              <a:off x="507235" y="3973940"/>
              <a:ext cx="5290977" cy="1708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4200"/>
                </a:lnSpc>
                <a:spcAft>
                  <a:spcPts val="800"/>
                </a:spcAft>
              </a:pPr>
              <a:r>
                <a:rPr lang="es-AR" sz="4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¿Querés participar en la formación de futuros/as colegas?</a:t>
              </a:r>
              <a:endParaRPr lang="es-E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Picture 4" descr="C:\Users\Agustin\Downloads\20190914_11273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4"/>
          <a:stretch/>
        </p:blipFill>
        <p:spPr bwMode="auto">
          <a:xfrm>
            <a:off x="647699" y="5836349"/>
            <a:ext cx="2253106" cy="29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2983028" y="7322239"/>
            <a:ext cx="3045640" cy="1510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es-AR" sz="4400" b="1" spc="-30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Proponé un Centro de Prácticas</a:t>
            </a:r>
            <a:endParaRPr lang="es-ES" sz="4400" b="1" spc="-3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8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1454</TotalTime>
  <Words>24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19</cp:revision>
  <dcterms:created xsi:type="dcterms:W3CDTF">2020-10-04T14:56:37Z</dcterms:created>
  <dcterms:modified xsi:type="dcterms:W3CDTF">2021-09-27T22:55:04Z</dcterms:modified>
</cp:coreProperties>
</file>